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6" r:id="rId5"/>
    <p:sldId id="262" r:id="rId6"/>
    <p:sldId id="263" r:id="rId7"/>
    <p:sldId id="264" r:id="rId8"/>
    <p:sldId id="265" r:id="rId9"/>
    <p:sldId id="268" r:id="rId10"/>
    <p:sldId id="269" r:id="rId11"/>
    <p:sldId id="270" r:id="rId12"/>
    <p:sldId id="271" r:id="rId13"/>
    <p:sldId id="258" r:id="rId14"/>
    <p:sldId id="259" r:id="rId15"/>
    <p:sldId id="260" r:id="rId16"/>
    <p:sldId id="261" r:id="rId17"/>
    <p:sldId id="272" r:id="rId18"/>
    <p:sldId id="273" r:id="rId1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6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6B1D5-3E5B-475E-BC26-DFA2D820E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64F36-4ED6-4C50-9F7C-F422D99A9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61BD7-CC17-44AB-92AB-B86E7920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18EE-C34C-494F-8BE8-8C736979A614}" type="datetimeFigureOut">
              <a:rPr lang="LID4096" smtClean="0"/>
              <a:t>05/31/2020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E33FD-D5E9-4F78-8CD9-B0DF2E45F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AD572-CCB2-47DD-8661-49837D2C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BE0C-F92B-45E7-B1ED-7654B11FED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6517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7AB0-E1BC-4182-937E-6AAD252AE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76699-4444-48F7-89EC-473B8D836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31C1-042D-4F9A-A936-4B39C6EB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18EE-C34C-494F-8BE8-8C736979A614}" type="datetimeFigureOut">
              <a:rPr lang="LID4096" smtClean="0"/>
              <a:t>05/31/2020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ADAF2-55DB-45D9-96EF-0C1EBCC9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467DF-EE33-401F-91CA-9B16F8A43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BE0C-F92B-45E7-B1ED-7654B11FED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2374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16D3EF-32EA-4866-BA72-BD9C581CA6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E815AB-0214-4E00-9F63-93D17914A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6B0DC-3FBF-46AD-BC09-CBF72511B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18EE-C34C-494F-8BE8-8C736979A614}" type="datetimeFigureOut">
              <a:rPr lang="LID4096" smtClean="0"/>
              <a:t>05/31/2020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05114-1D2F-4454-B897-3712C36C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58216-A719-4CB5-AF86-A9B78E36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BE0C-F92B-45E7-B1ED-7654B11FED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493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6D5F-FA31-422C-B632-5BA1754B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35368-5547-4B22-B5E6-029D22036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AB19-5A38-4DB1-B2D3-DAE482B21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18EE-C34C-494F-8BE8-8C736979A614}" type="datetimeFigureOut">
              <a:rPr lang="LID4096" smtClean="0"/>
              <a:t>05/31/2020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CDC91-5E00-42FF-BC95-62EF8BE8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0DAF7-A9C3-4A4E-86FE-B0B86EA3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BE0C-F92B-45E7-B1ED-7654B11FED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1024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2ACB9-BD9F-44E5-A42C-7204E973F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3A611-B5EC-4FE7-92BA-03B41CCDC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49D72-AF38-4378-A599-21F0AEB8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18EE-C34C-494F-8BE8-8C736979A614}" type="datetimeFigureOut">
              <a:rPr lang="LID4096" smtClean="0"/>
              <a:t>05/31/2020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26BA5-E9DE-4C9A-B10B-4A67D93F6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5B676-AC39-4E18-A4DF-0AF95AF3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BE0C-F92B-45E7-B1ED-7654B11FED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18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FA2F-9704-4F3D-8E9A-E3A6AAE2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9EBD5-2972-45E6-9880-2E77ABABB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F0728-E7DC-456B-9C89-433E3F33E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4CA75-1737-4E11-ADAA-E467D99A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18EE-C34C-494F-8BE8-8C736979A614}" type="datetimeFigureOut">
              <a:rPr lang="LID4096" smtClean="0"/>
              <a:t>05/31/2020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DD8FC-3ED1-417E-BA4F-7F0D015F4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701B5-A1BB-4606-959C-E9400884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BE0C-F92B-45E7-B1ED-7654B11FED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58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0C8D-D01F-4EF6-8937-EE7F048B2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3E379-A498-4DF4-91A5-AA9F48A50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23FFA-E382-4E1A-8C9D-B2D021491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C94E0-DF2A-44BA-A89D-7A2B6659F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9E6926-B9EB-4247-B078-6F70EE367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CAA7F-9383-4CA3-8B6C-5E3D3AE69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18EE-C34C-494F-8BE8-8C736979A614}" type="datetimeFigureOut">
              <a:rPr lang="LID4096" smtClean="0"/>
              <a:t>05/31/2020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BA558-456E-46A7-BF93-603966A21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ED33D6-A369-4256-9F77-52AA5E318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BE0C-F92B-45E7-B1ED-7654B11FED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7182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6079-4350-4638-8B57-78DCA0A5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5F873B-8D62-4C3D-ACEF-FD3DE68B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18EE-C34C-494F-8BE8-8C736979A614}" type="datetimeFigureOut">
              <a:rPr lang="LID4096" smtClean="0"/>
              <a:t>05/31/2020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DE3B5-12FE-4439-B0EA-D8603ACFC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B1C58-A79C-4A21-820B-118A0B72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BE0C-F92B-45E7-B1ED-7654B11FED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33638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DD7EC6-59A3-4EF6-9B12-BAB6033DD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18EE-C34C-494F-8BE8-8C736979A614}" type="datetimeFigureOut">
              <a:rPr lang="LID4096" smtClean="0"/>
              <a:t>05/31/2020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5E541-A980-4E14-85E5-9D14A5EB8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BE3F8-D444-445D-A46D-93EC9365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BE0C-F92B-45E7-B1ED-7654B11FED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169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7F21-6183-4974-B2D9-CF2AF6003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DE0D0-1078-44BB-B920-F5D70D605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13C84-D13B-4A67-AB4C-DC8236E92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9B3C1-9344-4FD3-81FE-324B91643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18EE-C34C-494F-8BE8-8C736979A614}" type="datetimeFigureOut">
              <a:rPr lang="LID4096" smtClean="0"/>
              <a:t>05/31/2020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8B431-6F6A-4BCD-9CD7-6F279E25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493CD-A182-4064-93A9-0B71B0F1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BE0C-F92B-45E7-B1ED-7654B11FED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4672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5C14-532C-45A3-9AC1-A216FF06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2B1A0-B605-47A4-AAFC-EFC0D405A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159DC-C61E-438E-B585-AA04C407A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B344F-3C9A-4C07-A160-217300E7F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18EE-C34C-494F-8BE8-8C736979A614}" type="datetimeFigureOut">
              <a:rPr lang="LID4096" smtClean="0"/>
              <a:t>05/31/2020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81EEE-4642-4850-9508-44FBE9BB4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7CEB0-F594-4FEA-98A6-3D7F9E5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BE0C-F92B-45E7-B1ED-7654B11FED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561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B9ABDC-E348-439E-A58C-7F9F9905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D0BCB-2383-4A72-9C33-4A7F3E827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CD37-8730-46DA-ACA1-CEB80AE01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918EE-C34C-494F-8BE8-8C736979A614}" type="datetimeFigureOut">
              <a:rPr lang="LID4096" smtClean="0"/>
              <a:t>05/31/2020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C7C50-7AAD-4788-A8A7-2507EED5A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DB344-48BB-4B30-94B6-B887370B8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2BE0C-F92B-45E7-B1ED-7654B11FEDB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70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185BB-3B84-4F94-BAD4-A9A5BA0301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Design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1C35F-0A80-49DA-8505-74C01E9AE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基础信息模块</a:t>
            </a:r>
            <a:endParaRPr lang="LID4096" dirty="0"/>
          </a:p>
        </p:txBody>
      </p:sp>
      <p:pic>
        <p:nvPicPr>
          <p:cNvPr id="1026" name="Picture 2" descr="Notion Review | PCMag">
            <a:extLst>
              <a:ext uri="{FF2B5EF4-FFF2-40B4-BE49-F238E27FC236}">
                <a16:creationId xmlns:a16="http://schemas.microsoft.com/office/drawing/2014/main" id="{B9376E22-F087-488D-9470-7167D54E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320" y="26289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9F27E-9CFA-4454-A74B-3125C8D5C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98712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3501-B14A-419A-BF1B-E536DFE5F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</a:t>
            </a:r>
            <a:endParaRPr lang="LID4096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6590DC7E-5E99-430A-9CD9-8308943874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6689"/>
            <a:ext cx="5181600" cy="256921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025BCD-787E-4C2F-A713-1DEABFD772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8038"/>
            <a:ext cx="5181600" cy="25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4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1463-A301-447A-B340-A5BB7A5C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Interface Objects</a:t>
            </a:r>
            <a:endParaRPr lang="LID4096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FC79BF-0C6B-4122-BA92-072CE6EC4C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6387"/>
            <a:ext cx="5181600" cy="204981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CE3BB5-42BA-44D3-AEE1-F2CFBE498C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75352"/>
            <a:ext cx="5181600" cy="3851884"/>
          </a:xfrm>
        </p:spPr>
      </p:pic>
    </p:spTree>
    <p:extLst>
      <p:ext uri="{BB962C8B-B14F-4D97-AF65-F5344CB8AC3E}">
        <p14:creationId xmlns:p14="http://schemas.microsoft.com/office/powerpoint/2010/main" val="352013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0849E-E44D-4B65-85A1-3A787F5E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Reduction</a:t>
            </a:r>
            <a:endParaRPr lang="LID4096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4CFF09-D259-4693-B950-982A0C98AE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1794"/>
            <a:ext cx="5181600" cy="24990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7E40B5-DDFC-4C3A-9236-CC0D988931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51794"/>
            <a:ext cx="5181600" cy="2499000"/>
          </a:xfrm>
        </p:spPr>
      </p:pic>
    </p:spTree>
    <p:extLst>
      <p:ext uri="{BB962C8B-B14F-4D97-AF65-F5344CB8AC3E}">
        <p14:creationId xmlns:p14="http://schemas.microsoft.com/office/powerpoint/2010/main" val="229272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471C-E3FB-4C53-AB2D-08A395EE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Learnability</a:t>
            </a:r>
            <a:endParaRPr lang="LID4096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A3B561-AF20-4A43-9DDF-35119BA6BE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8038"/>
            <a:ext cx="5181600" cy="256651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C18227-733C-4006-B158-EDEEC37582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6689"/>
            <a:ext cx="5181600" cy="25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4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471C-E3FB-4C53-AB2D-08A395EE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Learnability</a:t>
            </a:r>
            <a:endParaRPr lang="LID4096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A430EC-7093-4186-A7F1-9DF2E15170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6689"/>
            <a:ext cx="5181600" cy="256921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24B3FE4-075B-4374-AAD1-878CB36EF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193346"/>
            <a:ext cx="5181600" cy="1615895"/>
          </a:xfrm>
        </p:spPr>
      </p:pic>
    </p:spTree>
    <p:extLst>
      <p:ext uri="{BB962C8B-B14F-4D97-AF65-F5344CB8AC3E}">
        <p14:creationId xmlns:p14="http://schemas.microsoft.com/office/powerpoint/2010/main" val="1098777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13DF-FF47-4110-B129-AD76F665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Metaphors</a:t>
            </a:r>
            <a:endParaRPr lang="LID4096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70237D7-2717-4D25-8E7F-0AC4D486DC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2628" b="30083"/>
          <a:stretch/>
        </p:blipFill>
        <p:spPr>
          <a:xfrm>
            <a:off x="675966" y="1690688"/>
            <a:ext cx="4839929" cy="612989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72991D-C0DE-4BAD-9262-6EC4C8F757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75380" b="28913"/>
          <a:stretch/>
        </p:blipFill>
        <p:spPr>
          <a:xfrm>
            <a:off x="6676107" y="1690688"/>
            <a:ext cx="4225413" cy="604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4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408D-0530-4611-BCA9-0FD031AE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Readability</a:t>
            </a:r>
            <a:endParaRPr lang="LID4096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7CE5B273-B87C-44DD-89F2-91D2F9DE9C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6689"/>
            <a:ext cx="5181600" cy="256921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BFC68E-6C00-449F-A148-EC5E2A17E8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8038"/>
            <a:ext cx="5181600" cy="25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46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8837-4755-41A2-B993-FBCA08EF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State</a:t>
            </a:r>
            <a:endParaRPr lang="LID4096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8D6F98-9288-4B9E-933F-7C5BC1A751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1794"/>
            <a:ext cx="5181600" cy="249900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80A9018-0BCF-4E25-A347-7D724D3A55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51794"/>
            <a:ext cx="5181600" cy="2499000"/>
          </a:xfrm>
        </p:spPr>
      </p:pic>
    </p:spTree>
    <p:extLst>
      <p:ext uri="{BB962C8B-B14F-4D97-AF65-F5344CB8AC3E}">
        <p14:creationId xmlns:p14="http://schemas.microsoft.com/office/powerpoint/2010/main" val="746147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06F8-056C-4641-AB03-DE56B847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Visible Navigation</a:t>
            </a:r>
            <a:endParaRPr lang="LID4096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B61D27-C96A-4319-BB47-87A814162F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94" y="1825625"/>
            <a:ext cx="3033011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9A0238-33FE-4FA5-A89E-F5D33198D8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97" y="2953423"/>
            <a:ext cx="5181600" cy="2095742"/>
          </a:xfrm>
        </p:spPr>
      </p:pic>
    </p:spTree>
    <p:extLst>
      <p:ext uri="{BB962C8B-B14F-4D97-AF65-F5344CB8AC3E}">
        <p14:creationId xmlns:p14="http://schemas.microsoft.com/office/powerpoint/2010/main" val="174390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3FAF8-FBF9-4189-9D3D-6850B6D0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LID4096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BD1F53-9751-40B1-A58C-868EC02EA1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6689"/>
            <a:ext cx="5181600" cy="256921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825C5F-A9FF-4628-9042-27C97EAAAA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8038"/>
            <a:ext cx="5181600" cy="25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3FAF8-FBF9-4189-9D3D-6850B6D0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Anticipation</a:t>
            </a:r>
            <a:endParaRPr lang="LID4096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BD1F53-9751-40B1-A58C-868EC02EA1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6689"/>
            <a:ext cx="5181600" cy="256921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825C5F-A9FF-4628-9042-27C97EAAAA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8038"/>
            <a:ext cx="5181600" cy="25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8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3FAF8-FBF9-4189-9D3D-6850B6D0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Anticipation</a:t>
            </a:r>
            <a:endParaRPr lang="LID4096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BD1F53-9751-40B1-A58C-868EC02EA1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6328" b="66248"/>
          <a:stretch/>
        </p:blipFill>
        <p:spPr>
          <a:xfrm>
            <a:off x="1433052" y="2443465"/>
            <a:ext cx="4662948" cy="329663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825C5F-A9FF-4628-9042-27C97EAAAA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-2349" t="-1" r="83289" b="-4068"/>
          <a:stretch/>
        </p:blipFill>
        <p:spPr>
          <a:xfrm>
            <a:off x="7472519" y="456304"/>
            <a:ext cx="2231920" cy="60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34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580E-26AC-4F83-AE17-C112C424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  <a:endParaRPr lang="LID4096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B3177D-C7CD-431D-A1C4-BD1E80E256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53423"/>
            <a:ext cx="5181600" cy="2095742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3DF5D1-944D-40AD-B4BA-58DA1DFC8C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3423"/>
            <a:ext cx="5181600" cy="2095742"/>
          </a:xfrm>
        </p:spPr>
      </p:pic>
    </p:spTree>
    <p:extLst>
      <p:ext uri="{BB962C8B-B14F-4D97-AF65-F5344CB8AC3E}">
        <p14:creationId xmlns:p14="http://schemas.microsoft.com/office/powerpoint/2010/main" val="169540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AABEA-4782-42E4-B9B3-D8B33213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endParaRPr lang="LID4096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B4B8FF-3C7F-4576-A24C-08C1A0C3E1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94" y="1825625"/>
            <a:ext cx="3033011" cy="4351338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D62EBC-EB72-4640-89BE-C7275E234E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58" y="2953423"/>
            <a:ext cx="5181600" cy="2095742"/>
          </a:xfrm>
        </p:spPr>
      </p:pic>
    </p:spTree>
    <p:extLst>
      <p:ext uri="{BB962C8B-B14F-4D97-AF65-F5344CB8AC3E}">
        <p14:creationId xmlns:p14="http://schemas.microsoft.com/office/powerpoint/2010/main" val="3851621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CD5B-D016-4F47-BEBE-870542FE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Autonomy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362238-F833-4567-B7E4-B3A6612145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57170"/>
            <a:ext cx="5181600" cy="248824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DD46D2-304E-4B79-AFDD-37E3A39835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9388"/>
            <a:ext cx="5181600" cy="256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1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E731D-2784-442E-95B7-A89E941F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endParaRPr lang="LID4096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36B437-F782-4668-81A8-3FF79FCA76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58452"/>
            <a:ext cx="5181600" cy="148568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149BC0-28BF-46FA-9923-0525C6C6DE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94239"/>
            <a:ext cx="5181600" cy="2014110"/>
          </a:xfrm>
        </p:spPr>
      </p:pic>
    </p:spTree>
    <p:extLst>
      <p:ext uri="{BB962C8B-B14F-4D97-AF65-F5344CB8AC3E}">
        <p14:creationId xmlns:p14="http://schemas.microsoft.com/office/powerpoint/2010/main" val="1853119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54C8-B865-4AA6-BCBC-D18FF78C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</a:t>
            </a:r>
            <a:endParaRPr lang="LID4096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0FDBB0-AA74-4B95-B799-1BB0D98232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862931"/>
            <a:ext cx="4933950" cy="427672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EB770D-CD7F-4DDA-8529-6C51964F47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5" y="1862931"/>
            <a:ext cx="4933950" cy="4276725"/>
          </a:xfrm>
        </p:spPr>
      </p:pic>
    </p:spTree>
    <p:extLst>
      <p:ext uri="{BB962C8B-B14F-4D97-AF65-F5344CB8AC3E}">
        <p14:creationId xmlns:p14="http://schemas.microsoft.com/office/powerpoint/2010/main" val="4033614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31</Words>
  <PresentationFormat>Widescreen</PresentationFormat>
  <Paragraphs>19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Web Design</vt:lpstr>
      <vt:lpstr>Overview</vt:lpstr>
      <vt:lpstr>Anticipation</vt:lpstr>
      <vt:lpstr>Anticipation</vt:lpstr>
      <vt:lpstr>Communication</vt:lpstr>
      <vt:lpstr>Consistency</vt:lpstr>
      <vt:lpstr>Controlled Autonomy</vt:lpstr>
      <vt:lpstr>Efficiency</vt:lpstr>
      <vt:lpstr>Flexibility</vt:lpstr>
      <vt:lpstr>Focus</vt:lpstr>
      <vt:lpstr>Human Interface Objects</vt:lpstr>
      <vt:lpstr>Latency Reduction</vt:lpstr>
      <vt:lpstr>Learnability</vt:lpstr>
      <vt:lpstr>Learnability</vt:lpstr>
      <vt:lpstr>Metaphors</vt:lpstr>
      <vt:lpstr>Readability</vt:lpstr>
      <vt:lpstr>Track State</vt:lpstr>
      <vt:lpstr>Visible Navigation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2020-05-31T04:28:43Z</dcterms:created>
  <dcterms:modified xsi:type="dcterms:W3CDTF">2020-05-31T06:04:08Z</dcterms:modified>
</cp:coreProperties>
</file>